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1EE67-320C-3345-9AD0-0F834D582EDF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221BD-9E64-E04E-A6D1-E4CDED3D3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1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Provide</a:t>
            </a:r>
            <a:r>
              <a:rPr lang="en-US" baseline="0" dirty="0" smtClean="0"/>
              <a:t> cumulative feedback over the course of different time periods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Based on volume and speech rate data, purely objective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Based on times violated instead of complicated units that people </a:t>
            </a:r>
            <a:r>
              <a:rPr lang="en-US" baseline="0" smtClean="0"/>
              <a:t>don’t understand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221BD-9E64-E04E-A6D1-E4CDED3D3C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3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Provide</a:t>
            </a:r>
            <a:r>
              <a:rPr lang="en-US" baseline="0" dirty="0" smtClean="0"/>
              <a:t> cumulative feedback over the course of different time periods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Based on volume and speech rate data, purely objective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Based on times violated instead of complicated units that people </a:t>
            </a:r>
            <a:r>
              <a:rPr lang="en-US" baseline="0" smtClean="0"/>
              <a:t>don’t understand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221BD-9E64-E04E-A6D1-E4CDED3D3C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3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Based on volume and speech</a:t>
            </a:r>
            <a:r>
              <a:rPr lang="en-US" baseline="0" dirty="0" smtClean="0"/>
              <a:t> rate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Responds in real time to the user’s speech volume relative to the background noise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Respond in real time to the user’s speech rate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Notifications if it crosses a </a:t>
            </a:r>
            <a:r>
              <a:rPr lang="en-US" baseline="0" smtClean="0"/>
              <a:t>certain threshold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221BD-9E64-E04E-A6D1-E4CDED3D3C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20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Predetermined</a:t>
            </a:r>
            <a:r>
              <a:rPr lang="en-US" baseline="0" dirty="0" smtClean="0"/>
              <a:t> key phrases that will already be programmed into the system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Whatever, I don’t care, This is stupid</a:t>
            </a: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User can also enter their own phrases through voice commands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Not in real-time, later feedback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Challenge: fit into </a:t>
            </a:r>
            <a:r>
              <a:rPr lang="en-US" baseline="0" dirty="0" err="1" smtClean="0"/>
              <a:t>smartwatch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221BD-9E64-E04E-A6D1-E4CDED3D3C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1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57475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431510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FAC6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solidFill>
                  <a:srgbClr val="5FAC6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FAC6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FAC6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FAC6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rgbClr val="5FAC6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FAC6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5FAC63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tanford.edu/class/cs147/projects/behavior/civility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84536"/>
            <a:ext cx="7814206" cy="1752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1800" i="1" dirty="0" smtClean="0"/>
              <a:t>Lorena Huang Liu</a:t>
            </a:r>
          </a:p>
          <a:p>
            <a:pPr algn="ctr"/>
            <a:r>
              <a:rPr lang="en-US" sz="1800" i="1" dirty="0" smtClean="0"/>
              <a:t>Jessica </a:t>
            </a:r>
            <a:r>
              <a:rPr lang="en-US" sz="1800" i="1" dirty="0" err="1" smtClean="0"/>
              <a:t>Xu</a:t>
            </a:r>
            <a:endParaRPr lang="en-US" sz="1800" i="1" dirty="0" smtClean="0"/>
          </a:p>
          <a:p>
            <a:pPr algn="ctr"/>
            <a:r>
              <a:rPr lang="en-US" sz="1800" i="1" dirty="0" smtClean="0"/>
              <a:t>Katie Stockdale</a:t>
            </a:r>
          </a:p>
          <a:p>
            <a:pPr algn="ctr"/>
            <a:r>
              <a:rPr lang="en-US" sz="1800" i="1" dirty="0" smtClean="0"/>
              <a:t>Steven </a:t>
            </a:r>
            <a:r>
              <a:rPr lang="en-US" sz="1800" i="1" dirty="0" err="1" smtClean="0"/>
              <a:t>Qian</a:t>
            </a:r>
            <a:endParaRPr lang="en-US" sz="1800" i="1" dirty="0" smtClean="0"/>
          </a:p>
          <a:p>
            <a:pPr algn="ctr"/>
            <a:r>
              <a:rPr lang="en-US" sz="1800" i="1" dirty="0" smtClean="0"/>
              <a:t>-</a:t>
            </a:r>
          </a:p>
          <a:p>
            <a:pPr algn="ctr"/>
            <a:r>
              <a:rPr lang="en-US" sz="1800" i="1" dirty="0" smtClean="0"/>
              <a:t>Behavioral Studio, CA: Wending Lu</a:t>
            </a:r>
            <a:endParaRPr lang="en-US" sz="1800" i="1" dirty="0"/>
          </a:p>
        </p:txBody>
      </p:sp>
      <p:pic>
        <p:nvPicPr>
          <p:cNvPr id="4" name="Picture 3" descr="Logo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90340"/>
            <a:ext cx="2662250" cy="29077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5899" y="1539705"/>
            <a:ext cx="49041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 smtClean="0"/>
              <a:t>i</a:t>
            </a:r>
            <a:r>
              <a:rPr lang="en-US" sz="9600" dirty="0" smtClean="0"/>
              <a:t> v </a:t>
            </a:r>
            <a:r>
              <a:rPr lang="en-US" sz="9600" dirty="0" err="1" smtClean="0"/>
              <a:t>i</a:t>
            </a:r>
            <a:r>
              <a:rPr lang="en-US" sz="9600" dirty="0" smtClean="0"/>
              <a:t> l </a:t>
            </a:r>
            <a:r>
              <a:rPr lang="en-US" sz="9600" dirty="0" err="1" smtClean="0"/>
              <a:t>i</a:t>
            </a:r>
            <a:r>
              <a:rPr lang="en-US" sz="9600" dirty="0" smtClean="0"/>
              <a:t> t y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47912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&amp;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icons</a:t>
            </a:r>
            <a:endParaRPr lang="en-US" dirty="0"/>
          </a:p>
        </p:txBody>
      </p:sp>
      <p:pic>
        <p:nvPicPr>
          <p:cNvPr id="4" name="Picture 3" descr="Real Size Feed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244" y="2219693"/>
            <a:ext cx="3471993" cy="405065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238537" y="5454652"/>
            <a:ext cx="663837" cy="714687"/>
          </a:xfrm>
          <a:prstGeom prst="ellipse">
            <a:avLst/>
          </a:prstGeom>
          <a:noFill/>
          <a:ln w="57150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003400" y="5462253"/>
            <a:ext cx="663837" cy="714687"/>
          </a:xfrm>
          <a:prstGeom prst="ellipse">
            <a:avLst/>
          </a:prstGeom>
          <a:noFill/>
          <a:ln w="57150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29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Hi-Fi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 1 (Simple): Visual Feedback</a:t>
            </a:r>
          </a:p>
          <a:p>
            <a:r>
              <a:rPr lang="en-US" dirty="0" smtClean="0"/>
              <a:t>Website</a:t>
            </a:r>
          </a:p>
          <a:p>
            <a:pPr lvl="1"/>
            <a:r>
              <a:rPr lang="en-US" dirty="0">
                <a:hlinkClick r:id="rId2"/>
              </a:rPr>
              <a:t>http://stanford.edu/class/cs147/projects/behavior/civility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8002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019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3 Tasks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Simple: Visual Feedback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Moderate: Indicators of Agitation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Complex: </a:t>
            </a:r>
            <a:r>
              <a:rPr lang="en-US" dirty="0" err="1"/>
              <a:t>Keyphrase</a:t>
            </a:r>
            <a:r>
              <a:rPr lang="en-US" dirty="0"/>
              <a:t> </a:t>
            </a:r>
            <a:r>
              <a:rPr lang="en-US" dirty="0" smtClean="0"/>
              <a:t>Improvement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Feedback &amp; Changes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Hi-Fidelity Prototype: Simple Task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777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1 (Simple): Visual Feedback</a:t>
            </a:r>
            <a:endParaRPr lang="en-US" dirty="0"/>
          </a:p>
        </p:txBody>
      </p:sp>
      <p:pic>
        <p:nvPicPr>
          <p:cNvPr id="5" name="Picture 4" descr="IMG_00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062" y="1524000"/>
            <a:ext cx="2928788" cy="5209338"/>
          </a:xfrm>
          <a:prstGeom prst="rect">
            <a:avLst/>
          </a:prstGeom>
        </p:spPr>
      </p:pic>
      <p:pic>
        <p:nvPicPr>
          <p:cNvPr id="6" name="Picture 5" descr="IMG_002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98" y="1524000"/>
            <a:ext cx="2928788" cy="520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57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1 (Simple): Visual Feedback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Voice Volume</a:t>
            </a:r>
          </a:p>
          <a:p>
            <a:r>
              <a:rPr lang="en-US" dirty="0" smtClean="0"/>
              <a:t>Speech Rate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100" y="2940950"/>
            <a:ext cx="5003294" cy="333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24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Task 2 (Moderate): Indicators of Agitation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Real-time responses</a:t>
            </a:r>
          </a:p>
          <a:p>
            <a:pPr lvl="1"/>
            <a:r>
              <a:rPr lang="en-US" dirty="0" smtClean="0"/>
              <a:t>Voice volume</a:t>
            </a:r>
          </a:p>
          <a:p>
            <a:pPr lvl="1"/>
            <a:r>
              <a:rPr lang="en-US" dirty="0" smtClean="0"/>
              <a:t>Rate of speech</a:t>
            </a:r>
            <a:endParaRPr lang="en-US" dirty="0"/>
          </a:p>
        </p:txBody>
      </p:sp>
      <p:pic>
        <p:nvPicPr>
          <p:cNvPr id="4" name="Picture 3" descr="Real Size Speed Warn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512" y="3183981"/>
            <a:ext cx="2822587" cy="3293019"/>
          </a:xfrm>
          <a:prstGeom prst="rect">
            <a:avLst/>
          </a:prstGeom>
        </p:spPr>
      </p:pic>
      <p:pic>
        <p:nvPicPr>
          <p:cNvPr id="5" name="Picture 4" descr="Real Size Volume Warn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194" y="3183981"/>
            <a:ext cx="2828525" cy="329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33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50" dirty="0" smtClean="0"/>
              <a:t>Task 3 (Complex): </a:t>
            </a:r>
            <a:r>
              <a:rPr lang="en-US" sz="3450" dirty="0" err="1" smtClean="0"/>
              <a:t>Keyphrase</a:t>
            </a:r>
            <a:r>
              <a:rPr lang="en-US" sz="3450" dirty="0" smtClean="0"/>
              <a:t> Improvement</a:t>
            </a:r>
            <a:endParaRPr lang="en-US" sz="34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684" r="3854"/>
          <a:stretch/>
        </p:blipFill>
        <p:spPr>
          <a:xfrm>
            <a:off x="173174" y="2323277"/>
            <a:ext cx="4733451" cy="3079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1077" t="8738" r="27789" b="5607"/>
          <a:stretch/>
        </p:blipFill>
        <p:spPr>
          <a:xfrm>
            <a:off x="6133281" y="2323277"/>
            <a:ext cx="2886250" cy="304122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117680" y="3622005"/>
            <a:ext cx="856857" cy="53392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28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&amp;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“off-topic” feature</a:t>
            </a:r>
            <a:endParaRPr lang="en-US" dirty="0"/>
          </a:p>
        </p:txBody>
      </p:sp>
      <p:pic>
        <p:nvPicPr>
          <p:cNvPr id="4" name="Picture 3" descr="Off Topic Resiz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32" b="39393"/>
          <a:stretch/>
        </p:blipFill>
        <p:spPr>
          <a:xfrm>
            <a:off x="3046256" y="2372061"/>
            <a:ext cx="3155714" cy="37896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44904" y="679263"/>
            <a:ext cx="4583218" cy="7294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0" dirty="0">
                <a:latin typeface="Zapf Dingbats"/>
                <a:ea typeface="Zapf Dingbats"/>
                <a:cs typeface="Zapf Dingbats"/>
              </a:rPr>
              <a:t>✕</a:t>
            </a:r>
            <a:endParaRPr lang="en-US" sz="45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28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&amp;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Login Screen</a:t>
            </a:r>
            <a:endParaRPr lang="en-US" dirty="0"/>
          </a:p>
        </p:txBody>
      </p:sp>
      <p:pic>
        <p:nvPicPr>
          <p:cNvPr id="4" name="Picture 3" descr="Sign Up Screen On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69" y="2757015"/>
            <a:ext cx="2262786" cy="2639917"/>
          </a:xfrm>
          <a:prstGeom prst="rect">
            <a:avLst/>
          </a:prstGeom>
        </p:spPr>
      </p:pic>
      <p:pic>
        <p:nvPicPr>
          <p:cNvPr id="5" name="Picture 4" descr="Sign Up Screen Tw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625" y="2757015"/>
            <a:ext cx="2265706" cy="2643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826" y="2757015"/>
            <a:ext cx="2639917" cy="263991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863331" y="3809599"/>
            <a:ext cx="1298812" cy="7215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54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&amp;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Clear “Cancel” button</a:t>
            </a:r>
            <a:endParaRPr lang="en-US" dirty="0"/>
          </a:p>
        </p:txBody>
      </p:sp>
      <p:pic>
        <p:nvPicPr>
          <p:cNvPr id="4" name="Picture 3" descr="Pause Resized redesign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26" b="44723"/>
          <a:stretch/>
        </p:blipFill>
        <p:spPr>
          <a:xfrm>
            <a:off x="190130" y="2552598"/>
            <a:ext cx="3172349" cy="3501966"/>
          </a:xfrm>
          <a:prstGeom prst="rect">
            <a:avLst/>
          </a:prstGeom>
        </p:spPr>
      </p:pic>
      <p:sp>
        <p:nvSpPr>
          <p:cNvPr id="5" name="Plus 4"/>
          <p:cNvSpPr/>
          <p:nvPr/>
        </p:nvSpPr>
        <p:spPr>
          <a:xfrm>
            <a:off x="3553763" y="3405551"/>
            <a:ext cx="1688456" cy="1717205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219" y="3237257"/>
            <a:ext cx="37719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29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3">
      <a:dk1>
        <a:sysClr val="windowText" lastClr="000000"/>
      </a:dk1>
      <a:lt1>
        <a:sysClr val="window" lastClr="FFFFFF"/>
      </a:lt1>
      <a:dk2>
        <a:srgbClr val="99CA9C"/>
      </a:dk2>
      <a:lt2>
        <a:srgbClr val="99CA9C"/>
      </a:lt2>
      <a:accent1>
        <a:srgbClr val="99CA9C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9CA9C"/>
      </a:hlink>
      <a:folHlink>
        <a:srgbClr val="99CA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445</TotalTime>
  <Words>304</Words>
  <Application>Microsoft Macintosh PowerPoint</Application>
  <PresentationFormat>On-screen Show (4:3)</PresentationFormat>
  <Paragraphs>56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Clarity</vt:lpstr>
      <vt:lpstr>PowerPoint Presentation</vt:lpstr>
      <vt:lpstr>Presentation Outline</vt:lpstr>
      <vt:lpstr>Task 1 (Simple): Visual Feedback</vt:lpstr>
      <vt:lpstr>Task 1 (Simple): Visual Feedback</vt:lpstr>
      <vt:lpstr>Task 2 (Moderate): Indicators of Agitation</vt:lpstr>
      <vt:lpstr>Task 3 (Complex): Keyphrase Improvement</vt:lpstr>
      <vt:lpstr>Feedback &amp; Changes</vt:lpstr>
      <vt:lpstr>Feedback &amp; Changes</vt:lpstr>
      <vt:lpstr>Feedback &amp; Changes</vt:lpstr>
      <vt:lpstr>Feedback &amp; Changes</vt:lpstr>
      <vt:lpstr>Hi-Fi Prototype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Lorena Huang Liu</dc:creator>
  <cp:lastModifiedBy>Lorena Huang Liu</cp:lastModifiedBy>
  <cp:revision>15</cp:revision>
  <dcterms:created xsi:type="dcterms:W3CDTF">2014-11-20T06:27:51Z</dcterms:created>
  <dcterms:modified xsi:type="dcterms:W3CDTF">2014-11-21T18:49:54Z</dcterms:modified>
</cp:coreProperties>
</file>